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9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80426" autoAdjust="0"/>
  </p:normalViewPr>
  <p:slideViewPr>
    <p:cSldViewPr snapToGrid="0" snapToObjects="1">
      <p:cViewPr varScale="1">
        <p:scale>
          <a:sx n="104" d="100"/>
          <a:sy n="104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線性回歸是用來預測一個連續的值，邏輯回歸是用來分類。使用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函數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他跟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的值，表示可能為這個類別的機率值。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這裏</a:t>
            </a: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sym typeface="Microsoft JhengHei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dirty="0" err="1"/>
              <a:t>alpha</a:t>
            </a:r>
            <a:r>
              <a:rPr lang="zh-TW" altLang="en-US" dirty="0"/>
              <a:t>越大控制力越強，學出來的線越平滑。</a:t>
            </a:r>
            <a:r>
              <a:rPr lang="en-US" dirty="0" err="1"/>
              <a:t>而logistic</a:t>
            </a:r>
            <a:r>
              <a:rPr lang="en-US" dirty="0"/>
              <a:t> </a:t>
            </a:r>
            <a:r>
              <a:rPr lang="en-US" dirty="0" err="1"/>
              <a:t>reg的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10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CE24B3D-CE45-D44F-AD95-A0E5897A64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7769"/>
            <a:ext cx="3556000" cy="341632"/>
          </a:xfrm>
        </p:spPr>
        <p:txBody>
          <a:bodyPr/>
          <a:lstStyle/>
          <a:p>
            <a:r>
              <a:rPr lang="en-TW" sz="1800" dirty="0"/>
              <a:t>認識邏輯</a:t>
            </a:r>
            <a:r>
              <a:rPr lang="zh-TW" altLang="en-US" sz="1800" dirty="0"/>
              <a:t>迴</a:t>
            </a:r>
            <a:r>
              <a:rPr lang="en-TW" sz="1800" dirty="0"/>
              <a:t>歸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868E2C2-BAF9-E341-92C9-6273EBE219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44998"/>
            <a:ext cx="4474107" cy="290657"/>
          </a:xfrm>
        </p:spPr>
        <p:txBody>
          <a:bodyPr/>
          <a:lstStyle/>
          <a:p>
            <a:r>
              <a:rPr lang="zh-TW" altLang="en-US" sz="1100" dirty="0"/>
              <a:t>線性分類器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D1358E-1E8F-024C-94E2-E5CA01FAF344}"/>
              </a:ext>
            </a:extLst>
          </p:cNvPr>
          <p:cNvSpPr txBox="1">
            <a:spLocks/>
          </p:cNvSpPr>
          <p:nvPr/>
        </p:nvSpPr>
        <p:spPr>
          <a:xfrm>
            <a:off x="1416990" y="2930521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邏輯</a:t>
            </a:r>
            <a:r>
              <a:rPr lang="zh-TW" altLang="en-US" sz="1800" dirty="0"/>
              <a:t>迴</a:t>
            </a:r>
            <a:r>
              <a:rPr lang="en-TW" sz="1800" dirty="0"/>
              <a:t>歸程式手把手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183A8DC-9C7D-2F49-B6E3-0565BEEA8569}"/>
              </a:ext>
            </a:extLst>
          </p:cNvPr>
          <p:cNvSpPr txBox="1">
            <a:spLocks/>
          </p:cNvSpPr>
          <p:nvPr/>
        </p:nvSpPr>
        <p:spPr>
          <a:xfrm>
            <a:off x="1416989" y="3227750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使用邏輯迴歸建立鳶尾花朵分類器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A0A9D51-A2EC-564B-9379-84EB5B2D4D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邏輯迴歸是一種分類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用於分類問題中的廣義迴歸演算法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又稱＂迴歸＂的線性分類器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06970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E11B4-3A19-7E41-A285-8D05E99B4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</a:t>
            </a:r>
            <a:r>
              <a:rPr lang="zh-TW" altLang="en-US" dirty="0"/>
              <a:t> </a:t>
            </a:r>
            <a:r>
              <a:rPr lang="en-US" dirty="0"/>
              <a:t>Regression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01722-1FAF-384E-A70E-60FC7C2C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21" y="990600"/>
            <a:ext cx="5157086" cy="19425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11901-EEA8-AD4B-9F48-0EFC8A8F74C6}"/>
              </a:ext>
            </a:extLst>
          </p:cNvPr>
          <p:cNvSpPr/>
          <p:nvPr/>
        </p:nvSpPr>
        <p:spPr>
          <a:xfrm>
            <a:off x="1148021" y="4190631"/>
            <a:ext cx="374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Logistic regression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1AF47-28EC-B04E-B278-816B122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481" y="2933179"/>
            <a:ext cx="3751014" cy="3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3415</TotalTime>
  <Words>559</Words>
  <Application>Microsoft Macintosh PowerPoint</Application>
  <PresentationFormat>Widescreen</PresentationFormat>
  <Paragraphs>65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-apple-system</vt:lpstr>
      <vt:lpstr>等线</vt:lpstr>
      <vt:lpstr>inherit</vt:lpstr>
      <vt:lpstr>Microsoft JhengHei</vt:lpstr>
      <vt:lpstr>微软雅黑</vt:lpstr>
      <vt:lpstr>Roboto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218</cp:revision>
  <dcterms:created xsi:type="dcterms:W3CDTF">2015-08-18T02:51:41Z</dcterms:created>
  <dcterms:modified xsi:type="dcterms:W3CDTF">2020-10-01T07:32:42Z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